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75" d="100"/>
          <a:sy n="75" d="100"/>
        </p:scale>
        <p:origin x="1308" y="-331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IMATISSE</a:t>
            </a:r>
            <a:br>
              <a:rPr lang="fr-FR" sz="3600" dirty="0">
                <a:solidFill>
                  <a:srgbClr val="84BF41"/>
                </a:solidFill>
                <a:latin typeface="DIN-Medium" charset="0"/>
                <a:ea typeface="DIN-Medium" charset="0"/>
                <a:cs typeface="DIN-Medium" charset="0"/>
              </a:rPr>
            </a:br>
            <a:r>
              <a:rPr lang="en-US" sz="2000" dirty="0">
                <a:solidFill>
                  <a:srgbClr val="84BF41"/>
                </a:solidFill>
                <a:latin typeface="DIN-Medium" charset="0"/>
                <a:ea typeface="DIN-Medium" charset="0"/>
                <a:cs typeface="DIN-Medium" charset="0"/>
              </a:rPr>
              <a:t>Inundation Monitoring and Alarm Technology In a System of </a:t>
            </a:r>
            <a:r>
              <a:rPr lang="en-US" sz="2000" dirty="0" err="1">
                <a:solidFill>
                  <a:srgbClr val="84BF41"/>
                </a:solidFill>
                <a:latin typeface="DIN-Medium" charset="0"/>
                <a:ea typeface="DIN-Medium" charset="0"/>
                <a:cs typeface="DIN-Medium" charset="0"/>
              </a:rPr>
              <a:t>SystEms</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401753"/>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Bold" charset="0"/>
              </a:rPr>
              <a:t>L'idée qui sous-tend cette proposition est de créer un système de systèmes qui combine les capacités des réseaux de capteurs et robots avec la participation de l'homme à travers le « mobile </a:t>
            </a:r>
            <a:r>
              <a:rPr lang="fr-FR" sz="1600" dirty="0" err="1">
                <a:solidFill>
                  <a:schemeClr val="tx1">
                    <a:lumMod val="65000"/>
                    <a:lumOff val="35000"/>
                  </a:schemeClr>
                </a:solidFill>
                <a:latin typeface="DIN-Bold" charset="0"/>
              </a:rPr>
              <a:t>crowdsensing</a:t>
            </a:r>
            <a:r>
              <a:rPr lang="fr-FR" sz="1600" dirty="0">
                <a:solidFill>
                  <a:schemeClr val="tx1">
                    <a:lumMod val="65000"/>
                    <a:lumOff val="35000"/>
                  </a:schemeClr>
                </a:solidFill>
                <a:latin typeface="DIN-Bold" charset="0"/>
              </a:rPr>
              <a:t> » afin de surveiller constamment les rivières et les ruisseaux, donner l'alarme et décrire des situations potentielles de danger, favoriser une intervention rapide des sauveteurs en leur fournissant des communications en temps réel.</a:t>
            </a:r>
          </a:p>
          <a:p>
            <a:pPr algn="just"/>
            <a:endParaRPr lang="fr-FR" sz="1600" dirty="0">
              <a:solidFill>
                <a:schemeClr val="tx1">
                  <a:lumMod val="65000"/>
                  <a:lumOff val="35000"/>
                </a:schemeClr>
              </a:solidFill>
              <a:latin typeface="DIN-Bold" charset="0"/>
            </a:endParaRPr>
          </a:p>
          <a:p>
            <a:pPr algn="just"/>
            <a:r>
              <a:rPr lang="fr-FR" sz="1600" dirty="0">
                <a:solidFill>
                  <a:schemeClr val="tx1">
                    <a:lumMod val="65000"/>
                    <a:lumOff val="35000"/>
                  </a:schemeClr>
                </a:solidFill>
                <a:latin typeface="DIN-Bold" charset="0"/>
              </a:rPr>
              <a:t>L’objective scientifique principale d’IMATISSE est la définition des comportements émergents de chaque sous-système composant le système de systèmes. En fait, dans IMATISSE, nous allons modéliser mathématiquement le comportement émergent collectif souhaité afin de déterminer la séquence des étapes, interactions et échanges d'informations individuelles qui induisent un tel comportement émergent. En outre, pour chacun des sous-systèmes impliqués, le projet définira les défis scientifiques et technologiques à surmonter pour permettre le développement de l'architecture proposée.</a:t>
            </a:r>
          </a:p>
          <a:p>
            <a:endParaRPr lang="fr-FR" sz="1600" dirty="0">
              <a:solidFill>
                <a:schemeClr val="tx1">
                  <a:lumMod val="65000"/>
                  <a:lumOff val="35000"/>
                </a:schemeClr>
              </a:solidFill>
              <a:latin typeface="DIN-Bold" charset="0"/>
            </a:endParaRPr>
          </a:p>
          <a:p>
            <a:endParaRPr lang="fr-FR" sz="1600" dirty="0">
              <a:solidFill>
                <a:schemeClr val="tx1">
                  <a:lumMod val="65000"/>
                  <a:lumOff val="35000"/>
                </a:schemeClr>
              </a:solidFill>
              <a:latin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Réseaux de capteurs et robots, mobile </a:t>
            </a:r>
            <a:r>
              <a:rPr lang="fr-FR" sz="1600" dirty="0" err="1">
                <a:solidFill>
                  <a:schemeClr val="tx1">
                    <a:lumMod val="65000"/>
                    <a:lumOff val="35000"/>
                  </a:schemeClr>
                </a:solidFill>
                <a:latin typeface="DIN-Bold" charset="0"/>
                <a:ea typeface="DIN-Bold" charset="0"/>
                <a:cs typeface="DIN-Bold" charset="0"/>
              </a:rPr>
              <a:t>crowdsensing</a:t>
            </a:r>
            <a:r>
              <a:rPr lang="fr-FR" sz="1600" dirty="0">
                <a:solidFill>
                  <a:schemeClr val="tx1">
                    <a:lumMod val="65000"/>
                    <a:lumOff val="35000"/>
                  </a:schemeClr>
                </a:solidFill>
                <a:latin typeface="DIN-Bold" charset="0"/>
                <a:ea typeface="DIN-Bold" charset="0"/>
                <a:cs typeface="DIN-Bold" charset="0"/>
              </a:rPr>
              <a:t>, mobilité contrôlée.</a:t>
            </a:r>
          </a:p>
          <a:p>
            <a:pPr algn="just"/>
            <a:endParaRPr lang="fr-FR" sz="1600" dirty="0">
              <a:solidFill>
                <a:schemeClr val="tx1">
                  <a:lumMod val="65000"/>
                  <a:lumOff val="35000"/>
                </a:schemeClr>
              </a:solidFill>
              <a:latin typeface="DIN-Bold" charset="0"/>
              <a:ea typeface="DIN-Regular" charset="0"/>
              <a:cs typeface="DIN-Regular" charset="0"/>
            </a:endParaRPr>
          </a:p>
          <a:p>
            <a:pPr algn="just"/>
            <a:endParaRPr lang="fr-FR" sz="1600" dirty="0">
              <a:solidFill>
                <a:schemeClr val="tx1">
                  <a:lumMod val="65000"/>
                  <a:lumOff val="35000"/>
                </a:schemeClr>
              </a:solidFill>
              <a:latin typeface="DIN-Bold" charset="0"/>
              <a:ea typeface="DIN-Regular" charset="0"/>
              <a:cs typeface="DIN-Regular" charset="0"/>
            </a:endParaRPr>
          </a:p>
          <a:p>
            <a:pPr algn="just"/>
            <a:endParaRPr lang="fr-FR" sz="1600" dirty="0">
              <a:solidFill>
                <a:schemeClr val="tx1">
                  <a:lumMod val="65000"/>
                  <a:lumOff val="35000"/>
                </a:schemeClr>
              </a:solidFill>
              <a:latin typeface="DIN-Bold" charset="0"/>
              <a:ea typeface="DIN-Regular" charset="0"/>
              <a:cs typeface="DIN-Regular" charset="0"/>
            </a:endParaRPr>
          </a:p>
          <a:p>
            <a:pPr algn="just"/>
            <a:endParaRPr lang="fr-FR" sz="1600" dirty="0">
              <a:solidFill>
                <a:schemeClr val="tx1">
                  <a:lumMod val="65000"/>
                  <a:lumOff val="35000"/>
                </a:schemeClr>
              </a:solidFill>
              <a:latin typeface="DIN-Bold"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Le projet IMATISSE 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IMATISSE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4" y="10701777"/>
            <a:ext cx="1929589" cy="2231380"/>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Enrico </a:t>
            </a:r>
            <a:r>
              <a:rPr lang="fr-FR" sz="1200" dirty="0" err="1">
                <a:solidFill>
                  <a:schemeClr val="tx1">
                    <a:lumMod val="65000"/>
                    <a:lumOff val="35000"/>
                  </a:schemeClr>
                </a:solidFill>
                <a:latin typeface="DIN-Regular" charset="0"/>
                <a:ea typeface="DIN-Regular" charset="0"/>
                <a:cs typeface="DIN-Regular" charset="0"/>
              </a:rPr>
              <a:t>Natalizio</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rPr>
              <a:t>enrico.natalizio@hds.utc.fr</a:t>
            </a:r>
          </a:p>
          <a:p>
            <a:pPr algn="r"/>
            <a:r>
              <a:rPr lang="fr-FR" sz="1200" dirty="0">
                <a:solidFill>
                  <a:schemeClr val="tx1">
                    <a:lumMod val="65000"/>
                    <a:lumOff val="35000"/>
                  </a:schemeClr>
                </a:solidFill>
                <a:latin typeface="DIN-Regular" charset="0"/>
                <a:ea typeface="DIN-Regular" charset="0"/>
                <a:cs typeface="DIN-Regular" charset="0"/>
              </a:rPr>
              <a:t>03 44 23 45 47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Heudiasyc</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UMR CNRS 7253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PI0001195</a:t>
            </a:r>
          </a:p>
          <a:p>
            <a:pPr algn="r"/>
            <a:r>
              <a:rPr lang="fr-FR" sz="1100" dirty="0">
                <a:solidFill>
                  <a:schemeClr val="tx1">
                    <a:lumMod val="65000"/>
                    <a:lumOff val="35000"/>
                  </a:schemeClr>
                </a:solidFill>
                <a:latin typeface="DIN-Regular" charset="0"/>
                <a:ea typeface="DIN-Regular" charset="0"/>
                <a:cs typeface="DIN-Regular" charset="0"/>
              </a:rPr>
              <a:t>Convention n°: PI0001200</a:t>
            </a: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6">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222</Words>
  <Application>Microsoft Office PowerPoint</Application>
  <PresentationFormat>Personnalisé</PresentationFormat>
  <Paragraphs>29</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99</cp:revision>
  <dcterms:created xsi:type="dcterms:W3CDTF">2017-01-30T14:17:55Z</dcterms:created>
  <dcterms:modified xsi:type="dcterms:W3CDTF">2017-05-28T13:06:37Z</dcterms:modified>
</cp:coreProperties>
</file>